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Inter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5117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48602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Shopping Mall Management System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397728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our Software Engineering project presentation. We're excited to introduce a comprehensive system designed to revolutionize shopping mall operations for both administrators and customers.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70095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7716560" y="5882402"/>
            <a:ext cx="3319582" cy="1311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Muhammad </a:t>
            </a:r>
            <a:r>
              <a:rPr lang="en-US" sz="2200" b="1" dirty="0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Shameel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 Muhammad </a:t>
            </a:r>
            <a:r>
              <a:rPr lang="en-US" sz="2200" b="1" dirty="0" err="1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Hammad</a:t>
            </a:r>
            <a:endParaRPr lang="en-US" sz="2200" b="1" dirty="0">
              <a:solidFill>
                <a:srgbClr val="272525"/>
              </a:solidFill>
              <a:latin typeface="Inter Bold" pitchFamily="34" charset="0"/>
              <a:ea typeface="Inter Bold" pitchFamily="34" charset="-122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US" sz="2200" b="1" dirty="0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 Anees Ahmed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7909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Overview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618667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7439" y="3618667"/>
            <a:ext cx="3041213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Streamline Operations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417439" y="4498896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system aims to simplify and enhance shopping mall management for all stakeholders.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618667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09116" y="361866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Features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309116" y="4126825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offer product browsing, inventory management, sales tracking, and secure admin controls.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638" y="733306"/>
            <a:ext cx="5412938" cy="676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Stakeholders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638" y="1719024"/>
            <a:ext cx="515422" cy="51542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1638" y="2440543"/>
            <a:ext cx="270641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Customers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21638" y="2902506"/>
            <a:ext cx="7700724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Browse products, manage carts, and complete secure checkouts with ease.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638" y="3850958"/>
            <a:ext cx="515422" cy="51542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21638" y="4572476"/>
            <a:ext cx="270641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Administrators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21638" y="5034439"/>
            <a:ext cx="7700724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Efficiently manage inventory, sales records, and administrative roles.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638" y="5982891"/>
            <a:ext cx="515422" cy="51542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21638" y="6704409"/>
            <a:ext cx="2706410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Management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21638" y="7166372"/>
            <a:ext cx="7700724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system-generated reports for data-driven decision making.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493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Scope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2616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Features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2250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Intuitive product browsing and search functionality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6725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 shopping cart management and checkout process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723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Detailed billing with accurate change calculation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62616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Admin Features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599521" y="42250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product and inventory management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6672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and payment record tracking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109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 admin registration and reporting tools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1407"/>
            <a:ext cx="696872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Functional Requirements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1979295"/>
            <a:ext cx="1614011" cy="13246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713" y="2579489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20610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Product Search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5088255" y="2714268"/>
            <a:ext cx="49502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browsing and category-based search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3360658"/>
            <a:ext cx="3228022" cy="132468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4068" y="3796189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358747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Cart Operations</a:t>
            </a:r>
            <a:endParaRPr lang="en-US" sz="2300" dirty="0"/>
          </a:p>
        </p:txBody>
      </p:sp>
      <p:sp>
        <p:nvSpPr>
          <p:cNvPr id="11" name="Text 7"/>
          <p:cNvSpPr/>
          <p:nvPr/>
        </p:nvSpPr>
        <p:spPr>
          <a:xfrm>
            <a:off x="5895261" y="4095631"/>
            <a:ext cx="40739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Add, remove, and modify items in cart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725120" y="469844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18" y="4742021"/>
            <a:ext cx="4842034" cy="132468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4187" y="5177552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702266" y="496883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Secure Billing</a:t>
            </a:r>
            <a:endParaRPr lang="en-US" sz="2300" dirty="0"/>
          </a:p>
        </p:txBody>
      </p:sp>
      <p:sp>
        <p:nvSpPr>
          <p:cNvPr id="16" name="Text 11"/>
          <p:cNvSpPr/>
          <p:nvPr/>
        </p:nvSpPr>
        <p:spPr>
          <a:xfrm>
            <a:off x="6702266" y="5476994"/>
            <a:ext cx="58251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Encrypted payment processing and receipt generation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6532126" y="6079808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6123384"/>
            <a:ext cx="6456164" cy="132468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77878" y="6558915"/>
            <a:ext cx="15275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09272" y="63501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Admin Controls</a:t>
            </a:r>
            <a:endParaRPr lang="en-US" sz="2300" dirty="0"/>
          </a:p>
        </p:txBody>
      </p:sp>
      <p:sp>
        <p:nvSpPr>
          <p:cNvPr id="21" name="Text 15"/>
          <p:cNvSpPr/>
          <p:nvPr/>
        </p:nvSpPr>
        <p:spPr>
          <a:xfrm>
            <a:off x="7509272" y="6858357"/>
            <a:ext cx="513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Inventory management and sales record access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511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236" y="3234452"/>
            <a:ext cx="7794427" cy="695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Non-Functional Requirements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42236" y="4248507"/>
            <a:ext cx="6466999" cy="1592818"/>
          </a:xfrm>
          <a:prstGeom prst="roundRect">
            <a:avLst>
              <a:gd name="adj" fmla="val 55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1906" y="4468178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Usability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961906" y="4943237"/>
            <a:ext cx="6027658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User-friendly interface with robust error handling for smooth operation.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21285" y="4248507"/>
            <a:ext cx="6466999" cy="1592818"/>
          </a:xfrm>
          <a:prstGeom prst="roundRect">
            <a:avLst>
              <a:gd name="adj" fmla="val 55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0955" y="4468178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40955" y="4943237"/>
            <a:ext cx="6027658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system capable of handling multiple concurrent users without lag.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2236" y="6053376"/>
            <a:ext cx="6466999" cy="1592818"/>
          </a:xfrm>
          <a:prstGeom prst="roundRect">
            <a:avLst>
              <a:gd name="adj" fmla="val 55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1906" y="6273046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Security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961906" y="6748105"/>
            <a:ext cx="6027658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protection through secure file handling and access controls.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21285" y="6053376"/>
            <a:ext cx="6466999" cy="1592818"/>
          </a:xfrm>
          <a:prstGeom prst="roundRect">
            <a:avLst>
              <a:gd name="adj" fmla="val 55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0955" y="6273046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Scalability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640955" y="6748105"/>
            <a:ext cx="6027658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Flexible architecture allowing for future expansion of users and products.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443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Software Design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2568297"/>
            <a:ext cx="4221480" cy="422148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7391" y="2568297"/>
            <a:ext cx="4221599" cy="422159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273040" y="2568178"/>
            <a:ext cx="4191000" cy="422159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 smtClean="0"/>
              <a:t>Class Diagram</a:t>
            </a:r>
            <a:br>
              <a:rPr lang="en-US" sz="4000" b="1" dirty="0" smtClean="0"/>
            </a:br>
            <a:r>
              <a:rPr lang="en-US" sz="4000" b="1" dirty="0" smtClean="0"/>
              <a:t>Activity Diagram</a:t>
            </a:r>
            <a:endParaRPr lang="en-GB" sz="40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7795" y="535305"/>
            <a:ext cx="5110639" cy="638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Tools &amp; Technologies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795" y="1466017"/>
            <a:ext cx="973455" cy="15574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33191" y="1660684"/>
            <a:ext cx="255531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C++ Programming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433191" y="2096810"/>
            <a:ext cx="6515814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language for system development, ensuring efficiency and control.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7795" y="3023473"/>
            <a:ext cx="973455" cy="15574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33191" y="3218140"/>
            <a:ext cx="255531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 Studio Code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433191" y="3654266"/>
            <a:ext cx="6515814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Powerful IDE for coding, debugging, and version control integration.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7795" y="4580930"/>
            <a:ext cx="973455" cy="155745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33191" y="4775597"/>
            <a:ext cx="255531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Standard Libraries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433191" y="5211723"/>
            <a:ext cx="6515814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Utilizing iostream, fstream, vector, and windows.h for robust functionality.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7795" y="6138386"/>
            <a:ext cx="973455" cy="155745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33191" y="6333053"/>
            <a:ext cx="255531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File-Based Storage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7433191" y="6769179"/>
            <a:ext cx="6515814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Implementing data persistence through efficient file handling techniques.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4388"/>
            <a:ext cx="739497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&amp; Future Scope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605111" y="1898809"/>
            <a:ext cx="30480" cy="5516404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39387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1539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43913" y="2230398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7867888" y="2125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Current Impact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7867888" y="263378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Enhancing efficiency in managing complex shopping mall operations.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30827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0683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19029" y="4144804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7867888" y="40400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Short-term Goals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7867888" y="454818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functionalities to include more advanced reporting features.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22268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98277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19267" y="6059210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7867888" y="595443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Long-term Vision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7867888" y="646259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a graphical interface and explore mobile app development.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354</Words>
  <Application>Microsoft Office PowerPoint</Application>
  <PresentationFormat>Custom</PresentationFormat>
  <Paragraphs>78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Inter Bold</vt:lpstr>
      <vt:lpstr>Arial</vt:lpstr>
      <vt:lpstr>Petrona Bold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account</cp:lastModifiedBy>
  <cp:revision>2</cp:revision>
  <dcterms:created xsi:type="dcterms:W3CDTF">2024-11-27T16:24:01Z</dcterms:created>
  <dcterms:modified xsi:type="dcterms:W3CDTF">2024-11-27T18:06:16Z</dcterms:modified>
</cp:coreProperties>
</file>